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24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856" y="-102"/>
      </p:cViewPr>
      <p:guideLst>
        <p:guide orient="horz" pos="2880"/>
        <p:guide pos="2160"/>
      </p:guideLst>
    </p:cSldViewPr>
  </p:notesViewPr>
  <p:gridSpacing cx="73736200" cy="73736200"/>
</p:viewPr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AB4BAC-A644-475A-AC8E-FF268C790158}">
      <dsp:nvSpPr>
        <dsp:cNvPr id="0" name=""/>
        <dsp:cNvSpPr/>
      </dsp:nvSpPr>
      <dsp:spPr>
        <a:xfrm>
          <a:off x="35095" y="5028"/>
          <a:ext cx="2249304" cy="224930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Tingkat </a:t>
          </a:r>
          <a:r>
            <a:rPr lang="en-US" sz="2000" kern="1200" dirty="0" err="1" smtClean="0"/>
            <a:t>laporan</a:t>
          </a:r>
          <a:r>
            <a:rPr lang="en-US" sz="2000" kern="1200" dirty="0" smtClean="0"/>
            <a:t> </a:t>
          </a:r>
          <a:r>
            <a:rPr lang="en-US" sz="2000" kern="1200" dirty="0" err="1" smtClean="0"/>
            <a:t>keuangan</a:t>
          </a:r>
          <a:endParaRPr lang="en-US" sz="2000" kern="1200" dirty="0"/>
        </a:p>
      </dsp:txBody>
      <dsp:txXfrm>
        <a:off x="364498" y="334431"/>
        <a:ext cx="1590498" cy="1590498"/>
      </dsp:txXfrm>
    </dsp:sp>
    <dsp:sp modelId="{9A96270C-33BC-4785-B546-B0E5DD6A71F8}">
      <dsp:nvSpPr>
        <dsp:cNvPr id="0" name=""/>
        <dsp:cNvSpPr/>
      </dsp:nvSpPr>
      <dsp:spPr>
        <a:xfrm>
          <a:off x="507449" y="2436976"/>
          <a:ext cx="1304596" cy="1304596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>
        <a:off x="680373" y="2935854"/>
        <a:ext cx="958748" cy="306840"/>
      </dsp:txXfrm>
    </dsp:sp>
    <dsp:sp modelId="{FCE312B4-5C48-4761-B036-E451F964E01B}">
      <dsp:nvSpPr>
        <dsp:cNvPr id="0" name=""/>
        <dsp:cNvSpPr/>
      </dsp:nvSpPr>
      <dsp:spPr>
        <a:xfrm>
          <a:off x="35095" y="3924216"/>
          <a:ext cx="2249304" cy="224930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/>
            <a:t>Tingkat </a:t>
          </a:r>
          <a:r>
            <a:rPr lang="en-US" sz="1500" kern="1200" dirty="0" err="1" smtClean="0"/>
            <a:t>asersi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untuk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jenis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transaksi</a:t>
          </a:r>
          <a:r>
            <a:rPr lang="en-US" sz="1500" kern="1200" dirty="0" smtClean="0"/>
            <a:t>, </a:t>
          </a:r>
          <a:r>
            <a:rPr lang="en-US" sz="1500" kern="1200" dirty="0" err="1" smtClean="0"/>
            <a:t>saldo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akun</a:t>
          </a:r>
          <a:r>
            <a:rPr lang="en-US" sz="1500" kern="1200" dirty="0" smtClean="0"/>
            <a:t>, </a:t>
          </a:r>
          <a:r>
            <a:rPr lang="en-US" sz="1500" kern="1200" dirty="0" err="1" smtClean="0"/>
            <a:t>dan</a:t>
          </a:r>
          <a:r>
            <a:rPr lang="en-US" sz="1500" kern="1200" dirty="0" smtClean="0"/>
            <a:t> </a:t>
          </a:r>
          <a:r>
            <a:rPr lang="en-US" sz="1500" kern="1200" dirty="0" err="1" smtClean="0"/>
            <a:t>pengungkapan</a:t>
          </a:r>
          <a:endParaRPr lang="en-US" sz="1500" kern="1200" dirty="0"/>
        </a:p>
      </dsp:txBody>
      <dsp:txXfrm>
        <a:off x="364498" y="4253619"/>
        <a:ext cx="1590498" cy="1590498"/>
      </dsp:txXfrm>
    </dsp:sp>
    <dsp:sp modelId="{494586AD-8ADF-4030-A615-80413CE8D575}">
      <dsp:nvSpPr>
        <dsp:cNvPr id="0" name=""/>
        <dsp:cNvSpPr/>
      </dsp:nvSpPr>
      <dsp:spPr>
        <a:xfrm>
          <a:off x="2621795" y="2670904"/>
          <a:ext cx="715278" cy="8367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kern="1200"/>
        </a:p>
      </dsp:txBody>
      <dsp:txXfrm>
        <a:off x="2621795" y="2838252"/>
        <a:ext cx="500695" cy="502045"/>
      </dsp:txXfrm>
    </dsp:sp>
    <dsp:sp modelId="{63CD54B7-8914-4700-9980-D53452AF596C}">
      <dsp:nvSpPr>
        <dsp:cNvPr id="0" name=""/>
        <dsp:cNvSpPr/>
      </dsp:nvSpPr>
      <dsp:spPr>
        <a:xfrm>
          <a:off x="3633983" y="839970"/>
          <a:ext cx="4498609" cy="449860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/>
            <a:t>Auditor </a:t>
          </a:r>
          <a:r>
            <a:rPr lang="en-US" sz="3100" kern="1200" dirty="0" err="1" smtClean="0"/>
            <a:t>wajib</a:t>
          </a:r>
          <a:r>
            <a:rPr lang="en-US" sz="3100" kern="1200" dirty="0" smtClean="0"/>
            <a:t> </a:t>
          </a:r>
          <a:r>
            <a:rPr lang="en-US" sz="3100" kern="1200" dirty="0" err="1" smtClean="0"/>
            <a:t>mengidentifikasi</a:t>
          </a:r>
          <a:r>
            <a:rPr lang="en-US" sz="3100" kern="1200" dirty="0" smtClean="0"/>
            <a:t> </a:t>
          </a:r>
          <a:r>
            <a:rPr lang="en-US" sz="3100" kern="1200" dirty="0" err="1" smtClean="0"/>
            <a:t>dan</a:t>
          </a:r>
          <a:r>
            <a:rPr lang="en-US" sz="3100" kern="1200" dirty="0" smtClean="0"/>
            <a:t> </a:t>
          </a:r>
          <a:r>
            <a:rPr lang="en-US" sz="3100" kern="1200" dirty="0" err="1" smtClean="0"/>
            <a:t>menilai</a:t>
          </a:r>
          <a:r>
            <a:rPr lang="en-US" sz="3100" kern="1200" dirty="0" smtClean="0"/>
            <a:t> </a:t>
          </a:r>
          <a:r>
            <a:rPr lang="en-US" sz="3100" kern="1200" dirty="0" err="1" smtClean="0"/>
            <a:t>resiko</a:t>
          </a:r>
          <a:r>
            <a:rPr lang="en-US" sz="3100" kern="1200" dirty="0" smtClean="0"/>
            <a:t> </a:t>
          </a:r>
          <a:r>
            <a:rPr lang="en-US" sz="3100" kern="1200" dirty="0" err="1" smtClean="0"/>
            <a:t>salah</a:t>
          </a:r>
          <a:r>
            <a:rPr lang="en-US" sz="3100" kern="1200" dirty="0" smtClean="0"/>
            <a:t> </a:t>
          </a:r>
          <a:r>
            <a:rPr lang="en-US" sz="3100" kern="1200" dirty="0" err="1" smtClean="0"/>
            <a:t>saji</a:t>
          </a:r>
          <a:r>
            <a:rPr lang="en-US" sz="3100" kern="1200" dirty="0" smtClean="0"/>
            <a:t> material </a:t>
          </a:r>
          <a:r>
            <a:rPr lang="en-US" sz="3100" kern="1200" dirty="0" err="1" smtClean="0"/>
            <a:t>pada</a:t>
          </a:r>
          <a:r>
            <a:rPr lang="en-US" sz="3100" kern="1200" dirty="0" smtClean="0"/>
            <a:t> :</a:t>
          </a:r>
          <a:endParaRPr lang="en-US" sz="3100" kern="1200" dirty="0"/>
        </a:p>
      </dsp:txBody>
      <dsp:txXfrm>
        <a:off x="4292789" y="1498776"/>
        <a:ext cx="3180997" cy="31809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64C6EB-3C05-40F1-B150-AB8B677C7B8E}">
      <dsp:nvSpPr>
        <dsp:cNvPr id="0" name=""/>
        <dsp:cNvSpPr/>
      </dsp:nvSpPr>
      <dsp:spPr>
        <a:xfrm>
          <a:off x="0" y="117473"/>
          <a:ext cx="6100524" cy="164147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 err="1" smtClean="0"/>
            <a:t>Dokumen</a:t>
          </a:r>
          <a:r>
            <a:rPr lang="en-US" sz="3000" b="1" kern="1200" dirty="0" smtClean="0"/>
            <a:t> yang </a:t>
          </a:r>
          <a:r>
            <a:rPr lang="en-US" sz="3000" b="1" kern="1200" dirty="0" err="1" smtClean="0"/>
            <a:t>berdiri</a:t>
          </a:r>
          <a:r>
            <a:rPr lang="en-US" sz="3000" b="1" kern="1200" dirty="0" smtClean="0"/>
            <a:t> </a:t>
          </a:r>
          <a:r>
            <a:rPr lang="en-US" sz="3000" b="1" kern="1200" dirty="0" err="1" smtClean="0"/>
            <a:t>sendiri</a:t>
          </a:r>
          <a:endParaRPr lang="en-US" sz="3000" kern="1200" dirty="0"/>
        </a:p>
      </dsp:txBody>
      <dsp:txXfrm>
        <a:off x="48077" y="165550"/>
        <a:ext cx="4089479" cy="1545323"/>
      </dsp:txXfrm>
    </dsp:sp>
    <dsp:sp modelId="{C9CF6670-6DF1-4DBD-AD01-150FE7D6D1F6}">
      <dsp:nvSpPr>
        <dsp:cNvPr id="0" name=""/>
        <dsp:cNvSpPr/>
      </dsp:nvSpPr>
      <dsp:spPr>
        <a:xfrm>
          <a:off x="538281" y="2285995"/>
          <a:ext cx="6100524" cy="16827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 err="1" smtClean="0"/>
            <a:t>Bagian</a:t>
          </a:r>
          <a:r>
            <a:rPr lang="en-US" sz="3000" b="1" kern="1200" dirty="0" smtClean="0"/>
            <a:t> </a:t>
          </a:r>
          <a:r>
            <a:rPr lang="en-US" sz="3000" b="1" kern="1200" dirty="0" err="1" smtClean="0"/>
            <a:t>dari</a:t>
          </a:r>
          <a:r>
            <a:rPr lang="en-US" sz="3000" b="1" kern="1200" dirty="0" smtClean="0"/>
            <a:t> </a:t>
          </a:r>
          <a:r>
            <a:rPr lang="en-US" sz="3000" b="1" kern="1200" dirty="0" err="1" smtClean="0"/>
            <a:t>strategi</a:t>
          </a:r>
          <a:r>
            <a:rPr lang="en-US" sz="3000" b="1" kern="1200" dirty="0" smtClean="0"/>
            <a:t> </a:t>
          </a:r>
          <a:r>
            <a:rPr lang="en-US" sz="3000" b="1" kern="1200" dirty="0" err="1" smtClean="0"/>
            <a:t>dan</a:t>
          </a:r>
          <a:r>
            <a:rPr lang="en-US" sz="3000" b="1" kern="1200" dirty="0" smtClean="0"/>
            <a:t> </a:t>
          </a:r>
          <a:r>
            <a:rPr lang="en-US" sz="3000" b="1" kern="1200" dirty="0" err="1" smtClean="0"/>
            <a:t>rencana</a:t>
          </a:r>
          <a:r>
            <a:rPr lang="en-US" sz="3000" b="1" kern="1200" dirty="0" smtClean="0"/>
            <a:t> audit.</a:t>
          </a:r>
          <a:endParaRPr lang="en-US" sz="3000" kern="1200" dirty="0"/>
        </a:p>
      </dsp:txBody>
      <dsp:txXfrm>
        <a:off x="587567" y="2335281"/>
        <a:ext cx="4243994" cy="1584187"/>
      </dsp:txXfrm>
    </dsp:sp>
    <dsp:sp modelId="{1068FC12-549B-40FD-AB5B-AA7F4B8F1DA1}">
      <dsp:nvSpPr>
        <dsp:cNvPr id="0" name=""/>
        <dsp:cNvSpPr/>
      </dsp:nvSpPr>
      <dsp:spPr>
        <a:xfrm>
          <a:off x="1076563" y="4502150"/>
          <a:ext cx="6100524" cy="16287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 err="1" smtClean="0"/>
            <a:t>Bagian</a:t>
          </a:r>
          <a:r>
            <a:rPr lang="en-US" sz="3000" b="1" kern="1200" dirty="0" smtClean="0"/>
            <a:t> </a:t>
          </a:r>
          <a:r>
            <a:rPr lang="en-US" sz="3000" b="1" kern="1200" dirty="0" err="1" smtClean="0"/>
            <a:t>dari</a:t>
          </a:r>
          <a:r>
            <a:rPr lang="en-US" sz="3000" b="1" kern="1200" dirty="0" smtClean="0"/>
            <a:t> </a:t>
          </a:r>
          <a:r>
            <a:rPr lang="en-US" sz="3000" b="1" kern="1200" dirty="0" err="1" smtClean="0"/>
            <a:t>dokumen</a:t>
          </a:r>
          <a:r>
            <a:rPr lang="en-US" sz="3000" b="1" kern="1200" dirty="0" smtClean="0"/>
            <a:t> </a:t>
          </a:r>
          <a:r>
            <a:rPr lang="en-US" sz="3000" b="1" kern="1200" dirty="0" err="1" smtClean="0"/>
            <a:t>prosedur</a:t>
          </a:r>
          <a:r>
            <a:rPr lang="en-US" sz="3000" b="1" kern="1200" dirty="0" smtClean="0"/>
            <a:t> audit </a:t>
          </a:r>
          <a:r>
            <a:rPr lang="en-US" sz="3000" b="1" kern="1200" dirty="0" err="1" smtClean="0"/>
            <a:t>selanjutnya</a:t>
          </a:r>
          <a:r>
            <a:rPr lang="en-US" sz="3000" kern="1200" dirty="0" smtClean="0"/>
            <a:t>.</a:t>
          </a:r>
          <a:endParaRPr lang="en-US" sz="3000" kern="1200" dirty="0"/>
        </a:p>
      </dsp:txBody>
      <dsp:txXfrm>
        <a:off x="1124268" y="4549855"/>
        <a:ext cx="4247156" cy="1533364"/>
      </dsp:txXfrm>
    </dsp:sp>
    <dsp:sp modelId="{532BD91C-ED83-4916-9379-036268145A57}">
      <dsp:nvSpPr>
        <dsp:cNvPr id="0" name=""/>
        <dsp:cNvSpPr/>
      </dsp:nvSpPr>
      <dsp:spPr>
        <a:xfrm>
          <a:off x="4880848" y="1422955"/>
          <a:ext cx="1219676" cy="121967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5155275" y="1422955"/>
        <a:ext cx="670822" cy="917806"/>
      </dsp:txXfrm>
    </dsp:sp>
    <dsp:sp modelId="{54F64024-D967-4376-BEA0-68253B75305C}">
      <dsp:nvSpPr>
        <dsp:cNvPr id="0" name=""/>
        <dsp:cNvSpPr/>
      </dsp:nvSpPr>
      <dsp:spPr>
        <a:xfrm>
          <a:off x="5419130" y="3599608"/>
          <a:ext cx="1219676" cy="1219676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>
        <a:off x="5693557" y="3599608"/>
        <a:ext cx="670822" cy="9178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D16928-D22A-497E-92DE-F1143483EA71}" type="datetimeFigureOut">
              <a:rPr lang="en-US" smtClean="0"/>
              <a:pPr/>
              <a:t>1/6/2014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164BE4-B3EE-49E0-9EA7-F01C65AC60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68554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460</TotalTime>
  <Words>191</Words>
  <Application>Microsoft Office PowerPoint</Application>
  <PresentationFormat>On-screen Show (4:3)</PresentationFormat>
  <Paragraphs>27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Verve</vt:lpstr>
      <vt:lpstr>Menyelesaikan tahap penilaian resiko</vt:lpstr>
      <vt:lpstr>Slide 2</vt:lpstr>
      <vt:lpstr>Tujuan Penilaian Resiko</vt:lpstr>
      <vt:lpstr>Revisi Penilian Risiko</vt:lpstr>
      <vt:lpstr>Macam-macam Dokumen Yang Ada Dalam Penilaian Resiko</vt:lpstr>
      <vt:lpstr>Slide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“FIRQOH – FIRQOH ISLAM DI INDONESIA”</dc:title>
  <dc:creator>flamingdevil</dc:creator>
  <cp:lastModifiedBy>User</cp:lastModifiedBy>
  <cp:revision>42</cp:revision>
  <dcterms:created xsi:type="dcterms:W3CDTF">2013-12-03T04:57:17Z</dcterms:created>
  <dcterms:modified xsi:type="dcterms:W3CDTF">2014-01-06T10:14:26Z</dcterms:modified>
</cp:coreProperties>
</file>